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e1681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7e1681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7e1681658_1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7e1681658_1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e168165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e168165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e168165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7e168165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7e1681658_1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7e1681658_1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7e168165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7e168165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e1681658_1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7e1681658_1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e168165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7e168165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e1681658_1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e1681658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7e1681658_1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7e1681658_1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www.ncbi.nlm.nih.gov/pmc/articles/PMC6906728/" TargetMode="External"/><Relationship Id="rId5" Type="http://schemas.openxmlformats.org/officeDocument/2006/relationships/hyperlink" Target="https://canceratlas.cancer.org/the-burden/breast-cancer/" TargetMode="External"/><Relationship Id="rId6" Type="http://schemas.openxmlformats.org/officeDocument/2006/relationships/hyperlink" Target="https://www.carolmilgardbreastcenter.org/early-detection" TargetMode="External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Detection with Machine Learning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Sanjana Kuchipudi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790275" y="1284100"/>
            <a:ext cx="442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This method of combining images and their classification and using that to identify a new patient's diagnosis can be universally applied in different areas, not just breast cancer.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25" y="1533563"/>
            <a:ext cx="3693076" cy="207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3" y="2571750"/>
            <a:ext cx="3461251" cy="23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65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Breast Cancer Detection?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11600" y="1332025"/>
            <a:ext cx="37692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Breast cancer is one of the most common causes of death in women </a:t>
            </a:r>
            <a:r>
              <a:rPr lang="en" sz="1200"/>
              <a:t>worldwide.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“Women whose breast cancer is detected at an early stage have a 93 percent or higher survival rate in the first five years.”- </a:t>
            </a:r>
            <a:r>
              <a:rPr lang="en" sz="1200"/>
              <a:t>Carol milgard breast center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It is critical to find a method of early detection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Breast cancer </a:t>
            </a:r>
            <a:r>
              <a:rPr lang="en" sz="1200"/>
              <a:t>detection</a:t>
            </a:r>
            <a:r>
              <a:rPr lang="en" sz="1200"/>
              <a:t> is </a:t>
            </a:r>
            <a:r>
              <a:rPr lang="en" sz="1200"/>
              <a:t>challenging</a:t>
            </a:r>
            <a:r>
              <a:rPr lang="en" sz="1200"/>
              <a:t> </a:t>
            </a:r>
            <a:r>
              <a:rPr lang="en" sz="1200"/>
              <a:t>because</a:t>
            </a:r>
            <a:r>
              <a:rPr lang="en" sz="1200"/>
              <a:t> it can manifest in many ways.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Using machine learning can get rid of the human </a:t>
            </a:r>
            <a:r>
              <a:rPr lang="en" sz="1200"/>
              <a:t>error and save more lives.</a:t>
            </a:r>
            <a:endParaRPr sz="12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800" y="1427450"/>
            <a:ext cx="4583598" cy="24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711600" y="3794575"/>
            <a:ext cx="45342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https://www.ncbi.nlm.nih.gov/pmc/articles/PMC6906728/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https://canceratlas.cancer.org/the-burden/breast-cancer/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https://www.carolmilgardbreastcenter.org/early-detection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0800" y="3286673"/>
            <a:ext cx="1744176" cy="17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977300" y="1307850"/>
            <a:ext cx="3567300" cy="3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= healthy and nothing abnormal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Benign  = </a:t>
            </a:r>
            <a:r>
              <a:rPr lang="en"/>
              <a:t>unusual</a:t>
            </a:r>
            <a:r>
              <a:rPr lang="en"/>
              <a:t> but not cancerous growths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Malignant = term breast cancer refers to a malignant (cancerous) tumors.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Ground truth image = target of machine learning, the abnormal or </a:t>
            </a:r>
            <a:r>
              <a:rPr lang="en"/>
              <a:t>cancerous</a:t>
            </a:r>
            <a:r>
              <a:rPr lang="en"/>
              <a:t> growth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 ground truth is done using matlab (in the study)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 </a:t>
            </a:r>
            <a:r>
              <a:rPr lang="en" sz="1200"/>
              <a:t>it's</a:t>
            </a:r>
            <a:r>
              <a:rPr lang="en" sz="1200"/>
              <a:t> an example of a mask image for each kind, normal, benign or malignant.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 result should be a machine learning model that is able to take an image of a breast ultrasound and then classify and detect breast cancer.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678" y="1307850"/>
            <a:ext cx="4112351" cy="31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5016425" y="1567550"/>
            <a:ext cx="332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</a:t>
            </a:r>
            <a:r>
              <a:rPr lang="en"/>
              <a:t>collection from  </a:t>
            </a:r>
            <a:r>
              <a:rPr lang="en"/>
              <a:t>25 to 75 year olds women from the Baheya hospital from Cairo.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are 780 images in the dataset that are about the size 500 multiplied by 500 pixels in PNG format.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set can be used to train machine learning models to help detect breast cancer.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226" y="1567550"/>
            <a:ext cx="3734374" cy="24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175500"/>
            <a:ext cx="37707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</a:t>
            </a:r>
            <a:r>
              <a:rPr lang="en" sz="1500"/>
              <a:t>uplicate</a:t>
            </a:r>
            <a:r>
              <a:rPr lang="en" sz="1500"/>
              <a:t> images removed and fix the errors with the </a:t>
            </a:r>
            <a:r>
              <a:rPr lang="en" sz="1500"/>
              <a:t>classification</a:t>
            </a:r>
            <a:r>
              <a:rPr lang="en" sz="1500"/>
              <a:t>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Type of </a:t>
            </a:r>
            <a:r>
              <a:rPr lang="en" sz="1500"/>
              <a:t>image</a:t>
            </a:r>
            <a:r>
              <a:rPr lang="en" sz="1500"/>
              <a:t> </a:t>
            </a:r>
            <a:r>
              <a:rPr lang="en" sz="1500"/>
              <a:t>changed from DICOM images to PNG using a DICON converter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Images cropped to remove unnecessary surrounding details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Vetting process: checked by specialists to ensure its correct classification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‘Fuzzy enhancement step’ to reduce blurriness.</a:t>
            </a:r>
            <a:endParaRPr sz="15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200" y="1307850"/>
            <a:ext cx="3770674" cy="302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model steps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653850" y="1207350"/>
            <a:ext cx="42870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Making the </a:t>
            </a:r>
            <a:r>
              <a:rPr lang="en"/>
              <a:t>necessary</a:t>
            </a:r>
            <a:r>
              <a:rPr lang="en"/>
              <a:t> imports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Loading the data in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Defining the data loader function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Data loader function  enables high volume imports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Data loading is an important component of machine learning when working with large datasets. </a:t>
            </a:r>
            <a:r>
              <a:rPr lang="en" sz="1300"/>
              <a:t> </a:t>
            </a:r>
            <a:endParaRPr sz="13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25" y="911725"/>
            <a:ext cx="2988125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150" y="2947477"/>
            <a:ext cx="5542499" cy="19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2621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the data that has been loaded in..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Customizing</a:t>
            </a:r>
            <a:r>
              <a:rPr lang="en"/>
              <a:t> the </a:t>
            </a:r>
            <a:r>
              <a:rPr lang="en"/>
              <a:t>figure</a:t>
            </a:r>
            <a:r>
              <a:rPr lang="en"/>
              <a:t> size and creating a title.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25" y="1307838"/>
            <a:ext cx="4339424" cy="31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cont. U-net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5109900" y="1454825"/>
            <a:ext cx="3932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 </a:t>
            </a:r>
            <a:r>
              <a:rPr lang="en"/>
              <a:t>definition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Unet and using layers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U-net is a neutral network used for image segmentation for biomedical sciences.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Conv2d are used for high accuracy in image recognition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Kernel is used in image processing. In this case it is used for edge detection.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U-net is a neutral network used for image segmentation for biomedical sciences.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goal is to be given an image and then predict a segmentation mask that highlights the breast growth (cancerous or not)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" y="1396950"/>
            <a:ext cx="5155549" cy="13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37" y="3165950"/>
            <a:ext cx="5315886" cy="1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testing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297500" y="1279475"/>
            <a:ext cx="3274500" cy="31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50 epochs- entire dataset passed forward and back through the neutral network 50 times.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 and results: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Testing 0 to 16 and showing the predicted mask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825" y="362975"/>
            <a:ext cx="3347451" cy="163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675" y="3519749"/>
            <a:ext cx="3679250" cy="13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800" y="2087775"/>
            <a:ext cx="2611399" cy="29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